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1766-CE1C-458C-B014-53DE50A2A8F0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4F9-D880-46E4-8B01-F29549531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60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1766-CE1C-458C-B014-53DE50A2A8F0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4F9-D880-46E4-8B01-F29549531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365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1766-CE1C-458C-B014-53DE50A2A8F0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4F9-D880-46E4-8B01-F29549531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771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1766-CE1C-458C-B014-53DE50A2A8F0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4F9-D880-46E4-8B01-F29549531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680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1766-CE1C-458C-B014-53DE50A2A8F0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4F9-D880-46E4-8B01-F29549531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165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1766-CE1C-458C-B014-53DE50A2A8F0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4F9-D880-46E4-8B01-F29549531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581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1766-CE1C-458C-B014-53DE50A2A8F0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4F9-D880-46E4-8B01-F29549531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457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1766-CE1C-458C-B014-53DE50A2A8F0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4F9-D880-46E4-8B01-F29549531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688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1766-CE1C-458C-B014-53DE50A2A8F0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4F9-D880-46E4-8B01-F29549531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61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1766-CE1C-458C-B014-53DE50A2A8F0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4F9-D880-46E4-8B01-F29549531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320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1766-CE1C-458C-B014-53DE50A2A8F0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D4F9-D880-46E4-8B01-F29549531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860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A1766-CE1C-458C-B014-53DE50A2A8F0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AD4F9-D880-46E4-8B01-F29549531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67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84581" y="1485487"/>
            <a:ext cx="8813799" cy="1325563"/>
          </a:xfrm>
        </p:spPr>
        <p:txBody>
          <a:bodyPr>
            <a:normAutofit/>
          </a:bodyPr>
          <a:lstStyle/>
          <a:p>
            <a:r>
              <a:rPr lang="fi-FI" sz="3600" b="1" dirty="0" smtClean="0">
                <a:solidFill>
                  <a:srgbClr val="FFFF00"/>
                </a:solidFill>
              </a:rPr>
              <a:t>Valmennuksen painopistealueet 2024</a:t>
            </a:r>
            <a:endParaRPr lang="fi-FI" sz="3600" b="1" dirty="0">
              <a:solidFill>
                <a:srgbClr val="FFFF00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78" y="1321780"/>
            <a:ext cx="1466803" cy="16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4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3131127" y="332509"/>
            <a:ext cx="8054110" cy="64331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 smtClean="0"/>
          </a:p>
          <a:p>
            <a:endParaRPr lang="fi-FI" sz="1600" dirty="0" smtClean="0"/>
          </a:p>
          <a:p>
            <a:endParaRPr lang="fi-FI" sz="1400" dirty="0" smtClean="0"/>
          </a:p>
          <a:p>
            <a:endParaRPr lang="fi-FI" sz="1400" dirty="0" smtClean="0"/>
          </a:p>
          <a:p>
            <a:endParaRPr lang="fi-FI" dirty="0" smtClean="0"/>
          </a:p>
          <a:p>
            <a:endParaRPr lang="fi-FI" b="1" dirty="0" smtClean="0"/>
          </a:p>
          <a:p>
            <a:r>
              <a:rPr lang="fi-FI" sz="2000" b="1" dirty="0" smtClean="0"/>
              <a:t>5v5 Joukkueet</a:t>
            </a:r>
          </a:p>
          <a:p>
            <a:endParaRPr lang="fi-FI" dirty="0"/>
          </a:p>
          <a:p>
            <a:r>
              <a:rPr lang="fi-FI" sz="1600" dirty="0" smtClean="0"/>
              <a:t>Juniori STPS 2017-2015</a:t>
            </a:r>
          </a:p>
          <a:p>
            <a:endParaRPr lang="fi-FI" sz="1600" dirty="0"/>
          </a:p>
          <a:p>
            <a:r>
              <a:rPr lang="fi-FI" sz="1600" b="1" dirty="0" smtClean="0"/>
              <a:t>Viikoittain tulisi toistua:</a:t>
            </a:r>
          </a:p>
          <a:p>
            <a:endParaRPr lang="fi-F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liikuntasuositusten mukainen liikkuminen, noin 20 tuntia vko.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80% harjoituksesta aktiivista toimintaa.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Paljon teeman mukaisia pallokosketuksia.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Paljon liikkumista ja juoksemista.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Harjoituksia: 2-3krt. Vko.</a:t>
            </a:r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 smtClean="0"/>
          </a:p>
          <a:p>
            <a:endParaRPr lang="fi-FI" sz="1600" b="1" dirty="0" smtClean="0"/>
          </a:p>
          <a:p>
            <a:r>
              <a:rPr lang="fi-FI" sz="1600" b="1" dirty="0" smtClean="0"/>
              <a:t>Painopistealueet</a:t>
            </a:r>
            <a:r>
              <a:rPr lang="fi-FI" sz="1600" b="1" dirty="0" smtClean="0"/>
              <a:t>:</a:t>
            </a:r>
          </a:p>
          <a:p>
            <a:endParaRPr lang="fi-F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1v1 pelaaminen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Pienpelit: 3v3, 2v2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Peruslajitaidot: kuljettaminen, kääntyminen, harhauttaminen, pallonhallinta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Liikkumistaidot</a:t>
            </a:r>
          </a:p>
          <a:p>
            <a:endParaRPr lang="fi-FI" sz="1600" b="1" dirty="0" smtClean="0"/>
          </a:p>
          <a:p>
            <a:endParaRPr lang="fi-FI" sz="1600" b="1" dirty="0" smtClean="0"/>
          </a:p>
          <a:p>
            <a:r>
              <a:rPr lang="fi-FI" sz="1600" b="1" dirty="0" smtClean="0"/>
              <a:t>Valmennus</a:t>
            </a:r>
            <a:r>
              <a:rPr lang="fi-FI" sz="1600" b="1" dirty="0" smtClean="0"/>
              <a:t>:</a:t>
            </a:r>
          </a:p>
          <a:p>
            <a:endParaRPr lang="fi-FI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600" dirty="0" smtClean="0"/>
              <a:t>Tavoite: Yksi valmentajan Startti koulutettu valmentaja 8 pelaajaa kohden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600" dirty="0"/>
              <a:t>Opetetaan/kannustetaan innostuneesti ja rohkeasti yrittämään!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 smtClean="0"/>
          </a:p>
          <a:p>
            <a:endParaRPr lang="fi-FI" sz="1200" dirty="0" smtClean="0"/>
          </a:p>
          <a:p>
            <a:endParaRPr lang="fi-FI" sz="1200" dirty="0"/>
          </a:p>
          <a:p>
            <a:endParaRPr lang="fi-FI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/>
          </a:p>
          <a:p>
            <a:endParaRPr lang="fi-FI" sz="1600" dirty="0" smtClean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58" y="332509"/>
            <a:ext cx="1821479" cy="202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2826327" y="225845"/>
            <a:ext cx="8986983" cy="64751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400" dirty="0" smtClean="0"/>
          </a:p>
          <a:p>
            <a:endParaRPr lang="fi-FI" sz="1400" dirty="0" smtClean="0">
              <a:solidFill>
                <a:schemeClr val="tx1"/>
              </a:solidFill>
            </a:endParaRPr>
          </a:p>
          <a:p>
            <a:endParaRPr lang="fi-FI" sz="1600" b="1" dirty="0" smtClean="0"/>
          </a:p>
          <a:p>
            <a:r>
              <a:rPr lang="fi-FI" sz="2000" b="1" dirty="0" smtClean="0"/>
              <a:t>8v8 joukkueet</a:t>
            </a:r>
          </a:p>
          <a:p>
            <a:endParaRPr lang="fi-FI" sz="1600" dirty="0"/>
          </a:p>
          <a:p>
            <a:r>
              <a:rPr lang="fi-FI" sz="1600" dirty="0" smtClean="0"/>
              <a:t>Juniori STPS 2014-2011</a:t>
            </a:r>
          </a:p>
          <a:p>
            <a:endParaRPr lang="fi-FI" sz="1600" dirty="0" smtClean="0"/>
          </a:p>
          <a:p>
            <a:r>
              <a:rPr lang="fi-FI" sz="1600" b="1" dirty="0" smtClean="0"/>
              <a:t>Viikoittain tulisi toistua:</a:t>
            </a:r>
          </a:p>
          <a:p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liikuntasuositusten mukainen liikkuminen, noin 20 tuntia vko.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80% harjoituksesta aktiivista toimintaa.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Teeman mukaisia harjoitteita ja paljon niitä </a:t>
            </a:r>
            <a:r>
              <a:rPr lang="fi-FI" sz="1600" b="1" dirty="0" smtClean="0"/>
              <a:t>hyviä</a:t>
            </a:r>
            <a:r>
              <a:rPr lang="fi-FI" sz="1600" dirty="0" smtClean="0"/>
              <a:t> suorituksia.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Taitoharjoittelussa nousujohteista suoritusten Intensiteettiä ja suoritusnopeutta.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Palloharjoittelun lisäksi: Voima harjoittelua sekä juoksukuntoa. Omatoiminen/joukkueena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Harjoituksia: 3-4 krt. Vko.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/>
          </a:p>
          <a:p>
            <a:r>
              <a:rPr lang="fi-FI" sz="1600" b="1" dirty="0" smtClean="0"/>
              <a:t>Painopistealueet:</a:t>
            </a:r>
          </a:p>
          <a:p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1v1 pelaaminen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Pienpelit ja teemapelit: 3v3, 4v4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Peruslajitaidot: Kuljetus, harhautus, suunnanmuutokset, syöttö, 1 kosketus, haltuunotto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Liikkumistaidot-koordinaatio-lajinopeus</a:t>
            </a:r>
          </a:p>
          <a:p>
            <a:endParaRPr lang="fi-FI" sz="1600" b="1" dirty="0" smtClean="0"/>
          </a:p>
          <a:p>
            <a:r>
              <a:rPr lang="fi-FI" sz="1600" b="1" dirty="0" smtClean="0"/>
              <a:t>Valmennus: </a:t>
            </a:r>
          </a:p>
          <a:p>
            <a:endParaRPr lang="fi-FI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600" dirty="0" smtClean="0"/>
              <a:t>Tavoite: Yksi valmentajan ikävaihe koulutettu valmentaja 8 pelaajaa kohden.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600" dirty="0"/>
              <a:t>Opetellaan /kannustetaan tekemään niin hyvin kuin osaa!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 smtClean="0"/>
          </a:p>
          <a:p>
            <a:endParaRPr lang="fi-FI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03" y="539880"/>
            <a:ext cx="1627515" cy="187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2503056" y="352382"/>
            <a:ext cx="9513454" cy="65056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 smtClean="0"/>
          </a:p>
          <a:p>
            <a:endParaRPr lang="fi-FI" sz="1600" dirty="0"/>
          </a:p>
          <a:p>
            <a:endParaRPr lang="fi-FI" sz="1400" dirty="0" smtClean="0">
              <a:solidFill>
                <a:schemeClr val="tx1"/>
              </a:solidFill>
            </a:endParaRPr>
          </a:p>
          <a:p>
            <a:endParaRPr lang="fi-FI" sz="1600" dirty="0" smtClean="0"/>
          </a:p>
          <a:p>
            <a:endParaRPr lang="fi-FI" sz="1600" dirty="0" smtClean="0"/>
          </a:p>
          <a:p>
            <a:r>
              <a:rPr lang="fi-FI" sz="2000" b="1" dirty="0" smtClean="0"/>
              <a:t>11v11 joukkueet</a:t>
            </a:r>
          </a:p>
          <a:p>
            <a:endParaRPr lang="fi-FI" sz="1600" dirty="0"/>
          </a:p>
          <a:p>
            <a:r>
              <a:rPr lang="fi-FI" sz="1600" dirty="0" smtClean="0"/>
              <a:t>Juniori STPS 2010-aikuiset</a:t>
            </a:r>
          </a:p>
          <a:p>
            <a:endParaRPr lang="fi-FI" sz="1600" dirty="0"/>
          </a:p>
          <a:p>
            <a:r>
              <a:rPr lang="fi-FI" sz="1600" b="1" dirty="0" smtClean="0"/>
              <a:t>Viikoittain tulisi toistua:</a:t>
            </a:r>
          </a:p>
          <a:p>
            <a:endParaRPr lang="fi-FI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liikuntasuositusten mukainen liikkuminen, noin 20 tuntia vko.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80% harjoituksesta aktiivista toimintaa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Palloharjoittelun lisäksi Fyysisten ominaisuuksien harjoittelua: voima, lajikunto.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Paljon kovan intensiteetin suorituksia.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Suoritusten maksimaalisen tilannenopeuden harjoittelua.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Harjoituksia: 4-6 krt. Vko.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i-FI" sz="1600" dirty="0"/>
          </a:p>
          <a:p>
            <a:r>
              <a:rPr lang="fi-FI" sz="1600" b="1" dirty="0" smtClean="0"/>
              <a:t>Painopistealueet:</a:t>
            </a:r>
          </a:p>
          <a:p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Täysillä tekeminen/pelaaminen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Teeman mukaiset osajoukkue-,  joukkueharjoitteet ja peliharjoitteet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/>
              <a:t>Taktis</a:t>
            </a:r>
            <a:r>
              <a:rPr lang="fi-FI" sz="1600" dirty="0" smtClean="0"/>
              <a:t> - tekniset perusteet: pelipaikkakohtaiset perustehtävät, sijoittuminen eri tilanteissa, kenttätasapaino,  pelinavaaminen, prässääminen, murtautuminen yms.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/>
          </a:p>
          <a:p>
            <a:endParaRPr lang="fi-FI" sz="1600" b="1" dirty="0" smtClean="0"/>
          </a:p>
          <a:p>
            <a:r>
              <a:rPr lang="fi-FI" sz="1600" b="1" dirty="0" smtClean="0"/>
              <a:t>Valmennus: </a:t>
            </a:r>
          </a:p>
          <a:p>
            <a:endParaRPr lang="fi-FI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600" dirty="0" smtClean="0"/>
              <a:t>Tavoite: Yksi koulutettu valmentaja 8 pelaajaa kohden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600" dirty="0" smtClean="0"/>
              <a:t>Vaaditaan </a:t>
            </a:r>
            <a:r>
              <a:rPr lang="fi-FI" sz="1600" dirty="0"/>
              <a:t>tekemään täysillä ja niin hyvin kuin osaa</a:t>
            </a:r>
            <a:r>
              <a:rPr lang="fi-FI" sz="1600" dirty="0" smtClean="0"/>
              <a:t>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/>
          </a:p>
          <a:p>
            <a:endParaRPr lang="fi-FI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 smtClean="0"/>
          </a:p>
          <a:p>
            <a:endParaRPr lang="fi-FI" sz="1600" dirty="0"/>
          </a:p>
          <a:p>
            <a:endParaRPr lang="fi-FI" sz="1600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42" y="426273"/>
            <a:ext cx="1573021" cy="184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15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285</Words>
  <Application>Microsoft Office PowerPoint</Application>
  <PresentationFormat>Laajakuva</PresentationFormat>
  <Paragraphs>100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Valmennuksen painopistealueet 2024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STPS</dc:creator>
  <cp:lastModifiedBy>STPS</cp:lastModifiedBy>
  <cp:revision>57</cp:revision>
  <dcterms:created xsi:type="dcterms:W3CDTF">2024-01-08T10:21:53Z</dcterms:created>
  <dcterms:modified xsi:type="dcterms:W3CDTF">2024-04-09T17:28:49Z</dcterms:modified>
</cp:coreProperties>
</file>